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44" y="106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6_ΠΟΙΟΤΙΚΟΣ_ΕΚΣΥΓΧΡΟΝΙΣΜΟΣ\13.ΥΠΟΧΡΕΩΣΕΙΣ_ΔΗΜΟΣΙΟΤΗΤΑΣ\poiotikosafisa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7938"/>
            <a:ext cx="10717213" cy="151399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16/5/2024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b="1" dirty="0" smtClean="0">
                <a:latin typeface="Verdana" pitchFamily="34" charset="0"/>
                <a:ea typeface="Verdana" pitchFamily="34" charset="0"/>
              </a:rPr>
              <a:t>SALAMIS NAUTILIAKI ANONYMI </a:t>
            </a:r>
            <a:r>
              <a:rPr lang="en-US" sz="1200" b="1" dirty="0" smtClean="0">
                <a:latin typeface="Verdana" pitchFamily="34" charset="0"/>
                <a:ea typeface="Verdana" pitchFamily="34" charset="0"/>
              </a:rPr>
              <a:t>ETAIREIA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ATTIKI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Action “Quality Modernization”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with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of 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150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aims at the digital upgrading of very small, small and medium  sized enterprises. 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</a:t>
            </a:r>
            <a:r>
              <a:rPr lang="en-US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400.000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</a:t>
            </a:r>
            <a:r>
              <a:rPr lang="en-US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200.000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public expenditure. The Action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820292" y="6121102"/>
            <a:ext cx="92170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– Equipment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 system, Standardization, Certifications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etc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(up to 100% of the total budget)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Means of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transportation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Planning development and implementation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Labor costs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new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personnel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Competiveness 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Reinforcement of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Market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expansion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Creation of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213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Paoki</cp:lastModifiedBy>
  <cp:revision>48</cp:revision>
  <dcterms:created xsi:type="dcterms:W3CDTF">2018-02-13T12:16:57Z</dcterms:created>
  <dcterms:modified xsi:type="dcterms:W3CDTF">2024-05-16T13:15:59Z</dcterms:modified>
</cp:coreProperties>
</file>